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94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18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5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91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2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642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05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9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79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086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6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78F9E-C4E0-4EEC-88C2-BE9325EA879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943A3-CFFA-481F-AA43-00433B518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07393901"/>
              </p:ext>
            </p:extLst>
          </p:nvPr>
        </p:nvGraphicFramePr>
        <p:xfrm>
          <a:off x="0" y="-3"/>
          <a:ext cx="9144000" cy="683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805"/>
                <a:gridCol w="7374195"/>
              </a:tblGrid>
              <a:tr h="372113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TYPE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SIZE</a:t>
                      </a:r>
                      <a:endParaRPr lang="en-GB" sz="1800" dirty="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 dirty="0"/>
                        <a:t>Byte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0 to 255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/>
                        <a:t>Boolean</a:t>
                      </a:r>
                      <a:endParaRPr lang="en-GB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b="1"/>
                        <a:t>True</a:t>
                      </a:r>
                      <a:r>
                        <a:rPr lang="en-GB" sz="1800"/>
                        <a:t> or </a:t>
                      </a:r>
                      <a:r>
                        <a:rPr lang="en-GB" sz="1800" b="1"/>
                        <a:t>False</a:t>
                      </a:r>
                      <a:endParaRPr lang="en-GB" sz="180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/>
                        <a:t>Integer</a:t>
                      </a:r>
                      <a:endParaRPr lang="en-GB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Integers in the range +/- 32,768 </a:t>
                      </a:r>
                      <a:r>
                        <a:rPr lang="en-GB" sz="1800" dirty="0"/>
                        <a:t>to 32,767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Long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Integers in </a:t>
                      </a:r>
                      <a:r>
                        <a:rPr lang="en-GB" sz="1800" smtClean="0"/>
                        <a:t>the range +/- </a:t>
                      </a:r>
                      <a:r>
                        <a:rPr lang="en-GB" sz="1800" dirty="0" smtClean="0"/>
                        <a:t>2,147,483,648 </a:t>
                      </a:r>
                      <a:r>
                        <a:rPr lang="en-GB" sz="1800" dirty="0"/>
                        <a:t>to 2,147,483,647</a:t>
                      </a:r>
                    </a:p>
                  </a:txBody>
                  <a:tcPr anchor="ctr"/>
                </a:tc>
              </a:tr>
              <a:tr h="657305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Single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Very </a:t>
                      </a:r>
                      <a:r>
                        <a:rPr lang="en-GB" sz="1800" dirty="0" smtClean="0"/>
                        <a:t>large decimals</a:t>
                      </a:r>
                      <a:endParaRPr lang="en-GB" sz="1800" dirty="0"/>
                    </a:p>
                  </a:txBody>
                  <a:tcPr anchor="ctr"/>
                </a:tc>
              </a:tr>
              <a:tr h="903795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Double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Very </a:t>
                      </a:r>
                      <a:r>
                        <a:rPr lang="en-GB" sz="1800" dirty="0" smtClean="0"/>
                        <a:t>large decimals</a:t>
                      </a:r>
                      <a:endParaRPr lang="en-GB" sz="1800" dirty="0"/>
                    </a:p>
                  </a:txBody>
                  <a:tcPr anchor="ctr"/>
                </a:tc>
              </a:tr>
              <a:tr h="651197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Currency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+/- 922,337,203,685,477.5808</a:t>
                      </a:r>
                      <a:endParaRPr lang="en-GB" sz="1800" dirty="0"/>
                    </a:p>
                  </a:txBody>
                  <a:tcPr anchor="ctr"/>
                </a:tc>
              </a:tr>
              <a:tr h="1643263">
                <a:tc>
                  <a:txBody>
                    <a:bodyPr/>
                    <a:lstStyle/>
                    <a:p>
                      <a:r>
                        <a:rPr lang="en-GB" sz="1800" b="1" dirty="0"/>
                        <a:t>Decimal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+/-</a:t>
                      </a:r>
                      <a:r>
                        <a:rPr lang="en-GB" sz="1800" dirty="0" smtClean="0"/>
                        <a:t>79,228,162,514,264,337,593,543,950,335</a:t>
                      </a:r>
                      <a:endParaRPr lang="en-GB" sz="1800" dirty="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 dirty="0"/>
                        <a:t>Date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January 1, 100 to December 31, 9999</a:t>
                      </a:r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String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Text</a:t>
                      </a:r>
                      <a:endParaRPr lang="en-GB" sz="1800" dirty="0"/>
                    </a:p>
                  </a:txBody>
                  <a:tcPr anchor="ctr"/>
                </a:tc>
              </a:tr>
              <a:tr h="372113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Variant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Any</a:t>
                      </a:r>
                      <a:endParaRPr lang="en-GB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376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56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Training</dc:creator>
  <cp:lastModifiedBy>Gary Fenn</cp:lastModifiedBy>
  <cp:revision>2</cp:revision>
  <dcterms:created xsi:type="dcterms:W3CDTF">2013-01-31T09:24:05Z</dcterms:created>
  <dcterms:modified xsi:type="dcterms:W3CDTF">2013-02-22T22:09:36Z</dcterms:modified>
</cp:coreProperties>
</file>